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17" r:id="rId2"/>
    <p:sldId id="577" r:id="rId3"/>
    <p:sldId id="575" r:id="rId4"/>
    <p:sldId id="576" r:id="rId5"/>
    <p:sldId id="581" r:id="rId6"/>
    <p:sldId id="578" r:id="rId7"/>
    <p:sldId id="582" r:id="rId8"/>
    <p:sldId id="579" r:id="rId9"/>
    <p:sldId id="583" r:id="rId10"/>
    <p:sldId id="584" r:id="rId11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2" autoAdjust="0"/>
    <p:restoredTop sz="93369" autoAdjust="0"/>
  </p:normalViewPr>
  <p:slideViewPr>
    <p:cSldViewPr>
      <p:cViewPr>
        <p:scale>
          <a:sx n="53" d="100"/>
          <a:sy n="53" d="100"/>
        </p:scale>
        <p:origin x="-1656" y="-14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 (ОО)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4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68382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96243" custLinFactNeighborX="37886" custLinFactNeighborY="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31D30A-763C-485D-AFF5-15397B139153}" type="presOf" srcId="{22E959DA-6AB5-45D8-B8AD-66142DAA6F37}" destId="{6E8C2F17-40C6-4112-B4AD-BFDB25143CE6}" srcOrd="0" destOrd="0" presId="urn:microsoft.com/office/officeart/2005/8/layout/arrow2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FF841314-6CC8-4486-9018-1313D6071533}" type="presOf" srcId="{C1686DC8-DBDF-4B20-8A6A-6B47C6F1FE20}" destId="{0436669D-2695-4CF2-A34F-146CD29D52A2}" srcOrd="0" destOrd="0" presId="urn:microsoft.com/office/officeart/2005/8/layout/arrow2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DF7F119A-735A-41EC-9EB2-1023886ACBE4}" type="presOf" srcId="{3A349ACF-470D-4465-B50C-54E73BF424FB}" destId="{B1606496-F6F6-4B48-AB24-34CFA4789CA9}" srcOrd="0" destOrd="0" presId="urn:microsoft.com/office/officeart/2005/8/layout/arrow2"/>
    <dgm:cxn modelId="{D5AD3997-0BE7-4AB0-B9B0-E246CD10E7E3}" type="presOf" srcId="{A2B37C51-D424-41B0-BFD1-47C2E5D95B20}" destId="{683AB2D7-9000-49B2-8FDD-417461351654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0AA3B442-41A9-4242-BC38-F696EF2DE456}" type="presOf" srcId="{F2542AD8-03ED-4958-9FFE-D278E7B270EE}" destId="{62E6318D-9520-4124-8844-D01ADA428606}" srcOrd="0" destOrd="0" presId="urn:microsoft.com/office/officeart/2005/8/layout/arrow2"/>
    <dgm:cxn modelId="{A77A83F1-1AA3-4078-96BB-139520C2ACCB}" type="presParOf" srcId="{6E8C2F17-40C6-4112-B4AD-BFDB25143CE6}" destId="{0D071D6F-38EC-4B1A-B47F-A0767C116746}" srcOrd="0" destOrd="0" presId="urn:microsoft.com/office/officeart/2005/8/layout/arrow2"/>
    <dgm:cxn modelId="{7DB48631-33BB-4C50-8AB4-C915C94987F1}" type="presParOf" srcId="{6E8C2F17-40C6-4112-B4AD-BFDB25143CE6}" destId="{F11C19F6-79FD-420A-925E-43893AC6A96C}" srcOrd="1" destOrd="0" presId="urn:microsoft.com/office/officeart/2005/8/layout/arrow2"/>
    <dgm:cxn modelId="{13F8EED7-794B-44D3-82AD-6412E5A2EEFE}" type="presParOf" srcId="{F11C19F6-79FD-420A-925E-43893AC6A96C}" destId="{18BA084D-CB6E-416F-9EEA-75BAE4BEE61F}" srcOrd="0" destOrd="0" presId="urn:microsoft.com/office/officeart/2005/8/layout/arrow2"/>
    <dgm:cxn modelId="{8CB234EC-994F-49D9-B1A1-9F036243E719}" type="presParOf" srcId="{F11C19F6-79FD-420A-925E-43893AC6A96C}" destId="{683AB2D7-9000-49B2-8FDD-417461351654}" srcOrd="1" destOrd="0" presId="urn:microsoft.com/office/officeart/2005/8/layout/arrow2"/>
    <dgm:cxn modelId="{5544138D-CCA8-443D-A61B-E2358EC8474A}" type="presParOf" srcId="{F11C19F6-79FD-420A-925E-43893AC6A96C}" destId="{5C1D6D30-C37C-4DA7-A729-89EBC8E074E0}" srcOrd="2" destOrd="0" presId="urn:microsoft.com/office/officeart/2005/8/layout/arrow2"/>
    <dgm:cxn modelId="{FB32335B-78A9-4303-89D5-3C3396625AF5}" type="presParOf" srcId="{F11C19F6-79FD-420A-925E-43893AC6A96C}" destId="{0436669D-2695-4CF2-A34F-146CD29D52A2}" srcOrd="3" destOrd="0" presId="urn:microsoft.com/office/officeart/2005/8/layout/arrow2"/>
    <dgm:cxn modelId="{04E9A334-BC46-4660-A2CC-A2577FC4DA4E}" type="presParOf" srcId="{F11C19F6-79FD-420A-925E-43893AC6A96C}" destId="{6029F3F4-DC3B-46C8-A28B-B0F4A04197A3}" srcOrd="4" destOrd="0" presId="urn:microsoft.com/office/officeart/2005/8/layout/arrow2"/>
    <dgm:cxn modelId="{3103439D-53C5-49EF-9A2B-9F0D1E361FA3}" type="presParOf" srcId="{F11C19F6-79FD-420A-925E-43893AC6A96C}" destId="{B1606496-F6F6-4B48-AB24-34CFA4789CA9}" srcOrd="5" destOrd="0" presId="urn:microsoft.com/office/officeart/2005/8/layout/arrow2"/>
    <dgm:cxn modelId="{D645DE46-A76E-4F36-8B44-4077AF9B2BDC}" type="presParOf" srcId="{F11C19F6-79FD-420A-925E-43893AC6A96C}" destId="{43E0790A-CF5F-4A1F-9AE6-B7380D140BDE}" srcOrd="6" destOrd="0" presId="urn:microsoft.com/office/officeart/2005/8/layout/arrow2"/>
    <dgm:cxn modelId="{B5C4237A-A8A4-4A7D-A009-FC119D79DAE3}" type="presParOf" srcId="{F11C19F6-79FD-420A-925E-43893AC6A96C}" destId="{62E6318D-9520-4124-8844-D01ADA42860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08.12.2014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7574"/>
            <a:ext cx="8136904" cy="2232248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МОиН РТ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00379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 flipH="1">
            <a:off x="1921016" y="1804803"/>
            <a:ext cx="186006" cy="1564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1059582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–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район, 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1440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90"/>
            <a:ext cx="6374727" cy="40005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00114"/>
            <a:ext cx="8229600" cy="3214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7" y="2410831"/>
            <a:ext cx="3429024" cy="21475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2939711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59928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4140" y="1200150"/>
            <a:ext cx="7074868" cy="33718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14362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385763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414338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92907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5005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57973" y="3314924"/>
            <a:ext cx="272811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100060" y="3317425"/>
            <a:ext cx="321914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Образовательная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личный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кабинет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аттестации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1621" y="2859782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2037616" y="1691287"/>
            <a:ext cx="168829" cy="15038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4128" y="1347614"/>
            <a:ext cx="3419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будут отображаться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  <a:p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Муниципальный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район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556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131590"/>
            <a:ext cx="3275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-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8930</TotalTime>
  <Words>58</Words>
  <Application>Microsoft Office PowerPoint</Application>
  <PresentationFormat>Экран (16:9)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Аттестация  педагогических кадров</vt:lpstr>
      <vt:lpstr>Этапы аттестации</vt:lpstr>
      <vt:lpstr>Педагог</vt:lpstr>
      <vt:lpstr>ФОРМИРОВАНИЕ  ПАКЕТА ДОКУМЕНТОВ</vt:lpstr>
      <vt:lpstr>ФОРМИРОВАНИЕ  ПАКЕТА ДОКУМЕНТОВ</vt:lpstr>
      <vt:lpstr>Редактирование  пакета документов</vt:lpstr>
      <vt:lpstr>Подача заявления</vt:lpstr>
      <vt:lpstr>Образовательная организация  (личный кабинет куратора по аттестации)</vt:lpstr>
      <vt:lpstr>Муниципальный район  (личный кабинет куратора по аттестации)</vt:lpstr>
      <vt:lpstr>МОиН РТ  (личный кабинет куратора по аттестации)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Комп</cp:lastModifiedBy>
  <cp:revision>738</cp:revision>
  <dcterms:created xsi:type="dcterms:W3CDTF">2006-08-16T00:00:00Z</dcterms:created>
  <dcterms:modified xsi:type="dcterms:W3CDTF">2014-12-08T11:17:06Z</dcterms:modified>
</cp:coreProperties>
</file>